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7"/>
  </p:notesMasterIdLst>
  <p:sldIdLst>
    <p:sldId id="256" r:id="rId5"/>
    <p:sldId id="257" r:id="rId6"/>
  </p:sldIdLst>
  <p:sldSz cx="8999538" cy="8999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Kathrine" initials="AK" lastIdx="6" clrIdx="0">
    <p:extLst>
      <p:ext uri="{19B8F6BF-5375-455C-9EA6-DF929625EA0E}">
        <p15:presenceInfo xmlns:p15="http://schemas.microsoft.com/office/powerpoint/2012/main" userId="S::AKENE@orsted.com::0379bd39-1039-45ab-af64-08646fd194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9"/>
    <p:restoredTop sz="94586"/>
  </p:normalViewPr>
  <p:slideViewPr>
    <p:cSldViewPr snapToGrid="0" snapToObjects="1">
      <p:cViewPr varScale="1">
        <p:scale>
          <a:sx n="81" d="100"/>
          <a:sy n="81" d="100"/>
        </p:scale>
        <p:origin x="20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0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e Høgh Andersen" userId="4e74d739-ca45-4d19-a583-b8b8c74269d5" providerId="ADAL" clId="{20EF3DBE-C668-4386-90A0-FE6ADC0479DC}"/>
    <pc:docChg chg="custSel modMainMaster">
      <pc:chgData name="Alberte Høgh Andersen" userId="4e74d739-ca45-4d19-a583-b8b8c74269d5" providerId="ADAL" clId="{20EF3DBE-C668-4386-90A0-FE6ADC0479DC}" dt="2021-10-08T12:52:55.618" v="1"/>
      <pc:docMkLst>
        <pc:docMk/>
      </pc:docMkLst>
      <pc:sldMasterChg chg="delSp mod">
        <pc:chgData name="Alberte Høgh Andersen" userId="4e74d739-ca45-4d19-a583-b8b8c74269d5" providerId="ADAL" clId="{20EF3DBE-C668-4386-90A0-FE6ADC0479DC}" dt="2021-10-08T12:52:55.618" v="1"/>
        <pc:sldMasterMkLst>
          <pc:docMk/>
          <pc:sldMasterMk cId="156411145" sldId="2147483650"/>
        </pc:sldMasterMkLst>
        <pc:spChg chg="del">
          <ac:chgData name="Alberte Høgh Andersen" userId="4e74d739-ca45-4d19-a583-b8b8c74269d5" providerId="ADAL" clId="{20EF3DBE-C668-4386-90A0-FE6ADC0479DC}" dt="2021-10-08T12:52:55.618" v="1"/>
          <ac:spMkLst>
            <pc:docMk/>
            <pc:sldMasterMk cId="156411145" sldId="2147483650"/>
            <ac:spMk id="7" creationId="{E2B05015-2CDA-4D90-8081-ABAB916CC984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F78D-AF6B-43FC-994B-4C17FDBCC810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7EAE-CD06-489C-927E-E103935B0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3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559523" y="2475452"/>
            <a:ext cx="5880491" cy="5173576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et </a:t>
            </a:r>
            <a:r>
              <a:rPr lang="en-US" dirty="0" err="1"/>
              <a:t>foto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3" y="0"/>
            <a:ext cx="8999541" cy="8999539"/>
            <a:chOff x="-3" y="0"/>
            <a:chExt cx="8999541" cy="899953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639538" y="1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4319769" y="-4319768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4319766" y="4319769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71" y="7649028"/>
            <a:ext cx="397897" cy="990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109" y="274597"/>
            <a:ext cx="1633304" cy="44824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" y="1484942"/>
            <a:ext cx="7242175" cy="436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" y="0"/>
            <a:ext cx="8999541" cy="8999539"/>
            <a:chOff x="-3" y="0"/>
            <a:chExt cx="8999541" cy="899953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639538" y="1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4319769" y="-4319768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4319766" y="4319769"/>
              <a:ext cx="360000" cy="8999538"/>
            </a:xfrm>
            <a:prstGeom prst="rect">
              <a:avLst/>
            </a:prstGeom>
            <a:solidFill>
              <a:srgbClr val="3A9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71" y="7649028"/>
            <a:ext cx="397897" cy="990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109" y="274597"/>
            <a:ext cx="1633304" cy="44824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29502" y="2715130"/>
            <a:ext cx="79100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noProof="0" dirty="0">
                <a:solidFill>
                  <a:schemeClr val="bg1"/>
                </a:solidFill>
              </a:rPr>
              <a:t>Fra PC: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Klik på ‘Filer’ og på ‘Gem som’.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Vælg mappe og formatet PNG.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Giv billedet et navn og vælg ‘Gem’.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Vælg ‘Kun</a:t>
            </a:r>
            <a:r>
              <a:rPr lang="da-DK" sz="2800" baseline="0" noProof="0" dirty="0">
                <a:solidFill>
                  <a:schemeClr val="bg1"/>
                </a:solidFill>
              </a:rPr>
              <a:t> dette’.</a:t>
            </a:r>
            <a:endParaRPr lang="da-DK" sz="2800" noProof="0" dirty="0">
              <a:solidFill>
                <a:schemeClr val="bg1"/>
              </a:solidFill>
            </a:endParaRPr>
          </a:p>
          <a:p>
            <a:pPr lvl="1"/>
            <a:endParaRPr lang="da-DK" sz="2800" noProof="0" dirty="0">
              <a:solidFill>
                <a:schemeClr val="bg1"/>
              </a:solidFill>
            </a:endParaRPr>
          </a:p>
          <a:p>
            <a:r>
              <a:rPr lang="da-DK" sz="2800" b="1" noProof="0" dirty="0">
                <a:solidFill>
                  <a:schemeClr val="bg1"/>
                </a:solidFill>
              </a:rPr>
              <a:t>Fra Mac: 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Klik på ‘Filer’ og på ‘Eksportér’.</a:t>
            </a: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Vælg formatet PNG, og skaler til 1200 x 1200.</a:t>
            </a:r>
          </a:p>
          <a:p>
            <a:pPr marL="907176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noProof="0" dirty="0">
                <a:solidFill>
                  <a:schemeClr val="bg1"/>
                </a:solidFill>
              </a:rPr>
              <a:t>Vælg</a:t>
            </a:r>
            <a:r>
              <a:rPr lang="da-DK" sz="2800" baseline="0" noProof="0" dirty="0">
                <a:solidFill>
                  <a:schemeClr val="bg1"/>
                </a:solidFill>
              </a:rPr>
              <a:t> ‘Gem kun aktuelt slide’.</a:t>
            </a:r>
            <a:endParaRPr lang="da-DK" sz="2800" noProof="0" dirty="0">
              <a:solidFill>
                <a:schemeClr val="bg1"/>
              </a:solidFill>
            </a:endParaRPr>
          </a:p>
          <a:p>
            <a:pPr marL="907176" lvl="1" indent="-457200">
              <a:buFont typeface="+mj-lt"/>
              <a:buAutoNum type="arabicPeriod"/>
            </a:pPr>
            <a:r>
              <a:rPr lang="da-DK" sz="2800" noProof="0" dirty="0">
                <a:solidFill>
                  <a:schemeClr val="bg1"/>
                </a:solidFill>
              </a:rPr>
              <a:t>Giv billedet et navn, og vælg, hvor du vil gemme det.</a:t>
            </a:r>
            <a:br>
              <a:rPr lang="da-DK" sz="2800" noProof="0" dirty="0">
                <a:solidFill>
                  <a:schemeClr val="bg1"/>
                </a:solidFill>
              </a:rPr>
            </a:br>
            <a:endParaRPr lang="da-DK" sz="28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8967" y="1007939"/>
            <a:ext cx="77995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5000" b="1" noProof="0" dirty="0">
                <a:solidFill>
                  <a:schemeClr val="bg1"/>
                </a:solidFill>
              </a:rPr>
              <a:t>Sådan eksportere</a:t>
            </a:r>
            <a:r>
              <a:rPr lang="da-DK" sz="5000" b="1" baseline="0" noProof="0" dirty="0">
                <a:solidFill>
                  <a:schemeClr val="bg1"/>
                </a:solidFill>
              </a:rPr>
              <a:t>r du til Facebook og Instagram</a:t>
            </a:r>
            <a:endParaRPr lang="da-DK" sz="5000" b="1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C5FA-88BF-AB43-BE14-CDFF6D95D06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9F79-923F-EE41-81A2-345E6998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bg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bg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bg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bg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bg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9160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84EAA47ABED458839E76C3B04D3F7" ma:contentTypeVersion="12" ma:contentTypeDescription="Create a new document." ma:contentTypeScope="" ma:versionID="dfe8685a163d37cb7968cc2e281df5a9">
  <xsd:schema xmlns:xsd="http://www.w3.org/2001/XMLSchema" xmlns:xs="http://www.w3.org/2001/XMLSchema" xmlns:p="http://schemas.microsoft.com/office/2006/metadata/properties" xmlns:ns2="921a9264-0f11-4109-b4cf-b4ef10429d45" xmlns:ns3="007d428a-8102-4b8e-a6a8-f919e463c4fa" targetNamespace="http://schemas.microsoft.com/office/2006/metadata/properties" ma:root="true" ma:fieldsID="656b5f431213ce089cd0101d03d67e25" ns2:_="" ns3:_="">
    <xsd:import namespace="921a9264-0f11-4109-b4cf-b4ef10429d45"/>
    <xsd:import namespace="007d428a-8102-4b8e-a6a8-f919e463c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a9264-0f11-4109-b4cf-b4ef10429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d428a-8102-4b8e-a6a8-f919e463c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DEFA86-B641-4608-B2A9-9225AC375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a9264-0f11-4109-b4cf-b4ef10429d45"/>
    <ds:schemaRef ds:uri="007d428a-8102-4b8e-a6a8-f919e463c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C5399D-0637-48A6-AE0A-D09B96AE4C1F}">
  <ds:schemaRefs>
    <ds:schemaRef ds:uri="http://www.w3.org/XML/1998/namespace"/>
    <ds:schemaRef ds:uri="http://purl.org/dc/elements/1.1/"/>
    <ds:schemaRef ds:uri="921a9264-0f11-4109-b4cf-b4ef10429d45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007d428a-8102-4b8e-a6a8-f919e463c4f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F41E28-36D1-4B27-8491-02284792C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Teglbjerg</dc:creator>
  <cp:lastModifiedBy>Alberte Høgh Andersen</cp:lastModifiedBy>
  <cp:revision>17</cp:revision>
  <dcterms:created xsi:type="dcterms:W3CDTF">2017-10-13T08:32:34Z</dcterms:created>
  <dcterms:modified xsi:type="dcterms:W3CDTF">2021-10-08T12:53:01Z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0x010100C1F84EAA47ABED458839E76C3B04D3F7</vt:lpwstr>
  </property>
</Properties>
</file>