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67" r:id="rId3"/>
    <p:sldId id="268" r:id="rId4"/>
    <p:sldId id="269" r:id="rId5"/>
    <p:sldId id="258" r:id="rId6"/>
    <p:sldId id="270" r:id="rId7"/>
    <p:sldId id="271" r:id="rId8"/>
    <p:sldId id="272" r:id="rId9"/>
    <p:sldId id="259" r:id="rId10"/>
    <p:sldId id="273" r:id="rId11"/>
    <p:sldId id="274" r:id="rId12"/>
    <p:sldId id="275" r:id="rId13"/>
    <p:sldId id="260" r:id="rId14"/>
    <p:sldId id="276" r:id="rId15"/>
    <p:sldId id="277" r:id="rId16"/>
    <p:sldId id="278" r:id="rId17"/>
    <p:sldId id="261" r:id="rId18"/>
    <p:sldId id="262" r:id="rId19"/>
    <p:sldId id="263" r:id="rId20"/>
    <p:sldId id="264" r:id="rId21"/>
    <p:sldId id="265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EFC2E5-506D-455E-BEAD-4EC250F8F477}" v="8" dt="2019-08-29T12:15:19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27219-A9AF-46AD-A021-4A196E5B8BD3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BCA17-4B2E-47B9-8B2B-1799465A2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7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1: Public Right of Way South of Burn Park Farm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375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7: Little Weighton Road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34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8: Minster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941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9: Beverley Minster Tower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73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10: St Marys Church Cottingham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409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1: PRoW South of Burn Park Farm with AC Infrastructure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19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1: PRoW South of Burn Park Farm with DC Infrastructure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5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2: Park Lane Cottingham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815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963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3: Footbridge over A1079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970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4: PRoW east of A164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610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5: A164 layby near Bentley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7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Viewpoint 6: Fishpond Wood </a:t>
            </a:r>
            <a:r>
              <a:rPr lang="en-US" dirty="0" err="1"/>
              <a:t>Risby</a:t>
            </a:r>
            <a:r>
              <a:rPr lang="en-US" dirty="0"/>
              <a:t> Hall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BCA17-4B2E-47B9-8B2B-1799465A2D8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16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C362A-9E97-4C1B-89CC-D1894383E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A2D47-6D2E-4080-940B-C6C26F8F9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9061F-82A2-4035-BD3E-310289C0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568F8-DB45-4D2A-83F2-1CFB0E222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5929-2653-46CF-9399-A3AF37F69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4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4C2A-B2FC-4612-957F-DE33788BF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4083C-EE5A-4F54-AE70-061328AE4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07FEE-A542-41F6-B68F-2EE3A89C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E2CE4-93F7-4BC7-92DA-37F1EF81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B91A9-220F-4463-B4A0-F4D2FEEA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2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839B38-5377-4F15-A8A2-40F20F521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0CB90-33B4-42B8-83F9-138BACF9C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27C85-73CA-4D9A-829F-DF30A0B3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9AC06-F650-4563-9CD1-D87A935D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C5E21-CB4A-4CE0-BD2F-ED72B363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0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9567E-2556-4F72-A88E-4A804572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8A1D8-0BC2-4712-8C61-5D3FD5924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03E09-3A61-4625-BD88-9467431D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61254-7AD7-4CCB-9CAF-4E8CA7D36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892D9-2596-4EB3-AF03-04F1E6DA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5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DD90-33D0-4049-A710-5340A800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84D94-9794-49FF-A1D3-311941C42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F0AE6-2C28-45D4-80B1-43BB072C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5C705-E6C0-4AA9-98AC-70603EFCE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BD319-FAD0-40FD-B692-D2346815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5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1980-C963-4A97-A7A6-848135D90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C0347-0359-4192-A9D0-E759E5D06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D08FB-B66C-4C27-A4D6-6EB300678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0F90C-6D43-4C8F-839B-BA847D12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B5108-5ED2-4C91-B2BC-EEAFFE25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5DE90-5684-4067-B56B-5A672FAE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1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C307-712A-46CE-AAAC-2D459F80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B757C-D57C-474D-BB12-8C114CEA8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2671B-8011-412B-9B29-AB660BDBB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4B2DF-0575-40E7-96DE-922A78321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2A047-2530-4C90-ABFB-C07CD4001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9D0FA-49C5-4550-9C41-8BD06F0D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E9BDF2-3C75-4DE3-B623-32DCBC3A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7AAC55-BB6F-406E-985F-3C874B63B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8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64EE-DC14-405B-B818-C0854F0B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17C60-1C5E-49F3-8ADF-96F7EF70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E9D97-2928-4F36-860E-A33CEAC0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68176-EE2C-45C1-BB56-75223F719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9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1B04E1-BFFB-40D2-A499-2B694723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4E603-0855-4703-97A7-9302B1BF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FF0AA-8980-4148-8691-3602C3B6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20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E7D0-BFA3-4328-B1E5-1F62FBA80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85642-7F10-45C8-BB29-1FFCEE52F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C87D9-D9AC-46B8-9961-FCDE80175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8A33E-1DB7-4577-B930-0AA98F021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EE26D-581F-4AA4-9C45-474B1315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B850E-5FB0-4F39-84A9-12D4D9B4B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7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8F1B7-3D78-4017-A2AE-E1200914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9E962-E2C5-44E7-A555-AC7B914CF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F2E50-DE5B-4A91-B69D-B7AD17922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44A77-D201-468C-A282-57F6AB994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146FB-5DC5-4528-8636-AEAD4BCAC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1E1D5-4781-4BF9-A930-8F230597D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3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14D716-E6A7-401F-9913-DD342929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E01B7-392B-458C-95C2-C8D263F25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E4EF7-78DA-4972-AB97-45CC362FA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A7CC-0C97-4543-947A-F411A8479126}" type="datetimeFigureOut">
              <a:rPr lang="en-GB" smtClean="0"/>
              <a:t>29/08/2019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98F7-2739-4492-BF3A-1C261453E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53FD5-3455-4EE4-83E4-6D69A527F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694DB-1973-4F85-B4B9-9822A2594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88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87A1F586-037B-41EA-BEB7-CD752682F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r="400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0DC622-2E0E-42C4-94F2-A937AF7BFB0C}"/>
              </a:ext>
            </a:extLst>
          </p:cNvPr>
          <p:cNvSpPr txBox="1"/>
          <p:nvPr/>
        </p:nvSpPr>
        <p:spPr>
          <a:xfrm>
            <a:off x="457199" y="5881234"/>
            <a:ext cx="898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1: Public Right of Way (PRoW) West of Creyke Beck (Baseline)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farm field&#10;&#10;Description automatically generated">
            <a:extLst>
              <a:ext uri="{FF2B5EF4-FFF2-40B4-BE49-F238E27FC236}">
                <a16:creationId xmlns:a16="http://schemas.microsoft.com/office/drawing/2014/main" id="{21A1BD9C-C38C-41C1-8800-8BE74D0A5D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r="658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8E77E2-8371-4CBE-8E90-C067CB6E1A99}"/>
              </a:ext>
            </a:extLst>
          </p:cNvPr>
          <p:cNvSpPr txBox="1"/>
          <p:nvPr/>
        </p:nvSpPr>
        <p:spPr>
          <a:xfrm>
            <a:off x="457200" y="5881234"/>
            <a:ext cx="7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3: Footbridge over A1079 with AC Infrastructure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farm field&#10;&#10;Description automatically generated">
            <a:extLst>
              <a:ext uri="{FF2B5EF4-FFF2-40B4-BE49-F238E27FC236}">
                <a16:creationId xmlns:a16="http://schemas.microsoft.com/office/drawing/2014/main" id="{1920E8F2-2C52-4C1A-95E4-5F5C63462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r="6627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3197E-735D-4CF8-8C94-8A14E1DD6F4D}"/>
              </a:ext>
            </a:extLst>
          </p:cNvPr>
          <p:cNvSpPr txBox="1"/>
          <p:nvPr/>
        </p:nvSpPr>
        <p:spPr>
          <a:xfrm>
            <a:off x="457200" y="5881234"/>
            <a:ext cx="7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3: Footbridge over A1079 with DC Infrastructure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6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ody of water&#10;&#10;Description automatically generated">
            <a:extLst>
              <a:ext uri="{FF2B5EF4-FFF2-40B4-BE49-F238E27FC236}">
                <a16:creationId xmlns:a16="http://schemas.microsoft.com/office/drawing/2014/main" id="{6E47A1EA-D6ED-466F-97E7-63F276A72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48101"/>
            <a:ext cx="10905066" cy="4961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67063-61E4-47C5-A8F1-AFDAFE8E7610}"/>
              </a:ext>
            </a:extLst>
          </p:cNvPr>
          <p:cNvSpPr txBox="1"/>
          <p:nvPr/>
        </p:nvSpPr>
        <p:spPr>
          <a:xfrm>
            <a:off x="811618" y="5540567"/>
            <a:ext cx="1056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rsted Sans" panose="00000500000000000000" pitchFamily="2" charset="0"/>
              </a:rPr>
              <a:t>Viewpoint 3: Footbridge over A1079 Wireframe Model View</a:t>
            </a:r>
            <a:endParaRPr lang="en-GB" dirty="0"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ewpoint 4: PRoW east of A164">
            <a:extLst>
              <a:ext uri="{FF2B5EF4-FFF2-40B4-BE49-F238E27FC236}">
                <a16:creationId xmlns:a16="http://schemas.microsoft.com/office/drawing/2014/main" id="{FF060BFB-7862-4EE5-98AD-8EFBAFFAD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7E2839-3228-4644-8380-78679CF0C69B}"/>
              </a:ext>
            </a:extLst>
          </p:cNvPr>
          <p:cNvSpPr txBox="1"/>
          <p:nvPr/>
        </p:nvSpPr>
        <p:spPr>
          <a:xfrm>
            <a:off x="457200" y="5881234"/>
            <a:ext cx="505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4: PRoW east of A164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ign on a dirt road&#10;&#10;Description automatically generated">
            <a:extLst>
              <a:ext uri="{FF2B5EF4-FFF2-40B4-BE49-F238E27FC236}">
                <a16:creationId xmlns:a16="http://schemas.microsoft.com/office/drawing/2014/main" id="{5F35F220-9CAA-4B3D-AAB6-EF62272EF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71DAF-BD31-4826-BE95-6BE5486C1D4F}"/>
              </a:ext>
            </a:extLst>
          </p:cNvPr>
          <p:cNvSpPr txBox="1"/>
          <p:nvPr/>
        </p:nvSpPr>
        <p:spPr>
          <a:xfrm>
            <a:off x="808075" y="5636685"/>
            <a:ext cx="650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4: PRoW east of A164 with AC Infrastructure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ign on a dirt road&#10;&#10;Description automatically generated">
            <a:extLst>
              <a:ext uri="{FF2B5EF4-FFF2-40B4-BE49-F238E27FC236}">
                <a16:creationId xmlns:a16="http://schemas.microsoft.com/office/drawing/2014/main" id="{CF1E3978-BCA0-461D-96E5-574F6ABFE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58402C-2F59-4026-82C0-923496DED6A6}"/>
              </a:ext>
            </a:extLst>
          </p:cNvPr>
          <p:cNvSpPr txBox="1"/>
          <p:nvPr/>
        </p:nvSpPr>
        <p:spPr>
          <a:xfrm>
            <a:off x="808075" y="5636685"/>
            <a:ext cx="650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4: PRoW east of A164 with DC Infrastructure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2326FC-7086-4F2D-9E6A-130E82BCB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83379-C21E-4309-8CF8-50646AFA4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C46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ody of water&#10;&#10;Description automatically generated">
            <a:extLst>
              <a:ext uri="{FF2B5EF4-FFF2-40B4-BE49-F238E27FC236}">
                <a16:creationId xmlns:a16="http://schemas.microsoft.com/office/drawing/2014/main" id="{FE7FCF4B-DBAB-4E7A-8DD5-9F09BA1EC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r="5296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571F2E-D307-4AE3-8FBE-A7763A5AB558}"/>
              </a:ext>
            </a:extLst>
          </p:cNvPr>
          <p:cNvSpPr txBox="1"/>
          <p:nvPr/>
        </p:nvSpPr>
        <p:spPr>
          <a:xfrm>
            <a:off x="811618" y="5540567"/>
            <a:ext cx="1056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rsted Sans" panose="00000500000000000000" pitchFamily="2" charset="0"/>
              </a:rPr>
              <a:t>Viewpoint 4: PRoW east of A164 Wireframe Model View</a:t>
            </a:r>
            <a:endParaRPr lang="en-GB" dirty="0"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ewpoint 5: A164 layby near Bentley&#10;">
            <a:extLst>
              <a:ext uri="{FF2B5EF4-FFF2-40B4-BE49-F238E27FC236}">
                <a16:creationId xmlns:a16="http://schemas.microsoft.com/office/drawing/2014/main" id="{2542666C-F028-4BAD-9504-F2802BE8B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r="142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453BDD-01B9-4FAA-9B49-9A256775A33D}"/>
              </a:ext>
            </a:extLst>
          </p:cNvPr>
          <p:cNvSpPr txBox="1"/>
          <p:nvPr/>
        </p:nvSpPr>
        <p:spPr>
          <a:xfrm>
            <a:off x="457200" y="5881234"/>
            <a:ext cx="505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5: A164 layby near Bentley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ewpoint 6: Fishpond Wood Risby Hall">
            <a:extLst>
              <a:ext uri="{FF2B5EF4-FFF2-40B4-BE49-F238E27FC236}">
                <a16:creationId xmlns:a16="http://schemas.microsoft.com/office/drawing/2014/main" id="{0446124B-3A19-45A0-A87A-C864EE765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r="11610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F1B7FC-12DA-4FA1-AFD0-9CA26F97E16C}"/>
              </a:ext>
            </a:extLst>
          </p:cNvPr>
          <p:cNvSpPr txBox="1"/>
          <p:nvPr/>
        </p:nvSpPr>
        <p:spPr>
          <a:xfrm>
            <a:off x="457200" y="5881234"/>
            <a:ext cx="505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6: Fishpond Wood </a:t>
            </a:r>
            <a:r>
              <a:rPr lang="en-US" dirty="0" err="1">
                <a:solidFill>
                  <a:schemeClr val="bg1"/>
                </a:solidFill>
                <a:latin typeface="Orsted Sans" panose="00000500000000000000" pitchFamily="2" charset="0"/>
              </a:rPr>
              <a:t>Risby</a:t>
            </a:r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 Hall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ewpoint 7: Little Weighton Road">
            <a:extLst>
              <a:ext uri="{FF2B5EF4-FFF2-40B4-BE49-F238E27FC236}">
                <a16:creationId xmlns:a16="http://schemas.microsoft.com/office/drawing/2014/main" id="{9370DE92-F9A6-4CD5-8ECF-244317CDF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r="849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AE9FB6-D10E-4B3C-97B9-22B7F5FA5C00}"/>
              </a:ext>
            </a:extLst>
          </p:cNvPr>
          <p:cNvSpPr txBox="1"/>
          <p:nvPr/>
        </p:nvSpPr>
        <p:spPr>
          <a:xfrm>
            <a:off x="457200" y="5881234"/>
            <a:ext cx="505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7: Little Weighton Road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ewpoint 1: PRoW South of Burn Park Farm with AC Infrastructure&#10;">
            <a:extLst>
              <a:ext uri="{FF2B5EF4-FFF2-40B4-BE49-F238E27FC236}">
                <a16:creationId xmlns:a16="http://schemas.microsoft.com/office/drawing/2014/main" id="{67B816C2-9074-4F3D-B446-8051F1D60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r="567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324101-52BE-4BFB-9C00-2FBD4A3BC26C}"/>
              </a:ext>
            </a:extLst>
          </p:cNvPr>
          <p:cNvSpPr txBox="1"/>
          <p:nvPr/>
        </p:nvSpPr>
        <p:spPr>
          <a:xfrm>
            <a:off x="457199" y="5794743"/>
            <a:ext cx="1056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1: PRoW West of Creyke Beck with AC Infrastructure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8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reen field&#10;&#10;Description automatically generated">
            <a:extLst>
              <a:ext uri="{FF2B5EF4-FFF2-40B4-BE49-F238E27FC236}">
                <a16:creationId xmlns:a16="http://schemas.microsoft.com/office/drawing/2014/main" id="{8B803BD9-C030-4DD6-B477-5CD2F8BC8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r="1008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42C0E8-8EE5-42F8-B4A5-6C673A6F2280}"/>
              </a:ext>
            </a:extLst>
          </p:cNvPr>
          <p:cNvSpPr txBox="1"/>
          <p:nvPr/>
        </p:nvSpPr>
        <p:spPr>
          <a:xfrm>
            <a:off x="457200" y="5881234"/>
            <a:ext cx="505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8: Minster Way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9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building, grass&#10;&#10;Description automatically generated">
            <a:extLst>
              <a:ext uri="{FF2B5EF4-FFF2-40B4-BE49-F238E27FC236}">
                <a16:creationId xmlns:a16="http://schemas.microsoft.com/office/drawing/2014/main" id="{BBF3B739-1C84-47B6-8536-BA97BCA91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r="1196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28C9B-E547-4CD6-AEDC-256F793DA94E}"/>
              </a:ext>
            </a:extLst>
          </p:cNvPr>
          <p:cNvSpPr txBox="1"/>
          <p:nvPr/>
        </p:nvSpPr>
        <p:spPr>
          <a:xfrm>
            <a:off x="457200" y="5881234"/>
            <a:ext cx="505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9: Beverley Minster Tower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en field&#10;&#10;Description automatically generated">
            <a:extLst>
              <a:ext uri="{FF2B5EF4-FFF2-40B4-BE49-F238E27FC236}">
                <a16:creationId xmlns:a16="http://schemas.microsoft.com/office/drawing/2014/main" id="{B88C5AFF-46A0-47A9-A9DC-101E28C7E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F4A024-306E-4B8F-A8CD-CE448B7F0E24}"/>
              </a:ext>
            </a:extLst>
          </p:cNvPr>
          <p:cNvSpPr txBox="1"/>
          <p:nvPr/>
        </p:nvSpPr>
        <p:spPr>
          <a:xfrm>
            <a:off x="457200" y="5881234"/>
            <a:ext cx="505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10: St Marys Church Cottingham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ewpoint 1: PRoW South of Burn Park Farm with DC Infrastructure&#10;">
            <a:extLst>
              <a:ext uri="{FF2B5EF4-FFF2-40B4-BE49-F238E27FC236}">
                <a16:creationId xmlns:a16="http://schemas.microsoft.com/office/drawing/2014/main" id="{5CC62FF9-055F-43DE-8752-FC6A3B6946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r="579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FC6CDD-2010-4892-89C4-A455778E6725}"/>
              </a:ext>
            </a:extLst>
          </p:cNvPr>
          <p:cNvSpPr txBox="1"/>
          <p:nvPr/>
        </p:nvSpPr>
        <p:spPr>
          <a:xfrm>
            <a:off x="457199" y="5794743"/>
            <a:ext cx="1056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1: PRoW West of Creyke Beck with DC Infrastructure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C54F3-0D40-4764-B3E7-AD593068FF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r="8255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B4FB3B-3992-4735-988D-07820C192AF7}"/>
              </a:ext>
            </a:extLst>
          </p:cNvPr>
          <p:cNvSpPr txBox="1"/>
          <p:nvPr/>
        </p:nvSpPr>
        <p:spPr>
          <a:xfrm>
            <a:off x="457199" y="5794743"/>
            <a:ext cx="1056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rsted Sans" panose="00000500000000000000" pitchFamily="2" charset="0"/>
              </a:rPr>
              <a:t>Viewpoint 1: PRoW West of Creyke Beck  Wireframe Model View</a:t>
            </a:r>
            <a:endParaRPr lang="en-GB" dirty="0"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2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en field&#10;&#10;Description automatically generated">
            <a:extLst>
              <a:ext uri="{FF2B5EF4-FFF2-40B4-BE49-F238E27FC236}">
                <a16:creationId xmlns:a16="http://schemas.microsoft.com/office/drawing/2014/main" id="{249A031F-67F6-4CB8-9C4C-67D0F3398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r="1064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634CD6-AF84-4A35-B49C-94BA743B580B}"/>
              </a:ext>
            </a:extLst>
          </p:cNvPr>
          <p:cNvSpPr txBox="1"/>
          <p:nvPr/>
        </p:nvSpPr>
        <p:spPr>
          <a:xfrm>
            <a:off x="457200" y="5881234"/>
            <a:ext cx="551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2: Park Lane Cottingham (Baseline)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9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en field&#10;&#10;Description automatically generated">
            <a:extLst>
              <a:ext uri="{FF2B5EF4-FFF2-40B4-BE49-F238E27FC236}">
                <a16:creationId xmlns:a16="http://schemas.microsoft.com/office/drawing/2014/main" id="{39914C7D-0576-4AC2-8601-F077B539E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r="1105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DFDF5-0E0E-400B-9914-A084E8B9273F}"/>
              </a:ext>
            </a:extLst>
          </p:cNvPr>
          <p:cNvSpPr txBox="1"/>
          <p:nvPr/>
        </p:nvSpPr>
        <p:spPr>
          <a:xfrm>
            <a:off x="457199" y="5881234"/>
            <a:ext cx="703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2: Park Lane Cottingham with AC Infrastructure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1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en field&#10;&#10;Description automatically generated">
            <a:extLst>
              <a:ext uri="{FF2B5EF4-FFF2-40B4-BE49-F238E27FC236}">
                <a16:creationId xmlns:a16="http://schemas.microsoft.com/office/drawing/2014/main" id="{71222078-05CD-4406-9594-AFB693857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" r="1105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43BA20-1188-4BF6-8A90-26BDF96F466D}"/>
              </a:ext>
            </a:extLst>
          </p:cNvPr>
          <p:cNvSpPr txBox="1"/>
          <p:nvPr/>
        </p:nvSpPr>
        <p:spPr>
          <a:xfrm>
            <a:off x="457199" y="5881234"/>
            <a:ext cx="703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2: Park Lane Cottingham with DC Infrastructure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1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&#10;&#10;Description automatically generated">
            <a:extLst>
              <a:ext uri="{FF2B5EF4-FFF2-40B4-BE49-F238E27FC236}">
                <a16:creationId xmlns:a16="http://schemas.microsoft.com/office/drawing/2014/main" id="{36584D42-7123-4FBD-A0B5-A5753DE77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r="6779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AA2B8A-D2EA-4B95-975F-EB6289ACA259}"/>
              </a:ext>
            </a:extLst>
          </p:cNvPr>
          <p:cNvSpPr txBox="1"/>
          <p:nvPr/>
        </p:nvSpPr>
        <p:spPr>
          <a:xfrm>
            <a:off x="457199" y="5794743"/>
            <a:ext cx="1056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rsted Sans" panose="00000500000000000000" pitchFamily="2" charset="0"/>
              </a:rPr>
              <a:t>Viewpoint 2: Park Lane Cottingham Wireframe Model View</a:t>
            </a:r>
            <a:endParaRPr lang="en-GB" dirty="0"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farm field&#10;&#10;Description automatically generated">
            <a:extLst>
              <a:ext uri="{FF2B5EF4-FFF2-40B4-BE49-F238E27FC236}">
                <a16:creationId xmlns:a16="http://schemas.microsoft.com/office/drawing/2014/main" id="{2BB11565-0828-4D0A-A2F8-7389D12B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r="647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79703-1B0A-42F8-B936-49A48A620940}"/>
              </a:ext>
            </a:extLst>
          </p:cNvPr>
          <p:cNvSpPr txBox="1"/>
          <p:nvPr/>
        </p:nvSpPr>
        <p:spPr>
          <a:xfrm>
            <a:off x="457200" y="5881234"/>
            <a:ext cx="545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rsted Sans" panose="00000500000000000000" pitchFamily="2" charset="0"/>
              </a:rPr>
              <a:t>Viewpoint 3: Footbridge over A1079 (Baseline)</a:t>
            </a:r>
            <a:endParaRPr lang="en-GB" dirty="0">
              <a:solidFill>
                <a:schemeClr val="bg1"/>
              </a:solidFill>
              <a:latin typeface="Orsted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14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303</Words>
  <Application>Microsoft Office PowerPoint</Application>
  <PresentationFormat>Widescreen</PresentationFormat>
  <Paragraphs>47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Orsted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Addy</dc:creator>
  <cp:lastModifiedBy>Matthew Addy</cp:lastModifiedBy>
  <cp:revision>2</cp:revision>
  <dcterms:created xsi:type="dcterms:W3CDTF">2019-08-20T15:11:58Z</dcterms:created>
  <dcterms:modified xsi:type="dcterms:W3CDTF">2019-08-29T12:17:39Z</dcterms:modified>
</cp:coreProperties>
</file>